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3"/>
  </p:handoutMasterIdLst>
  <p:sldIdLst>
    <p:sldId id="256" r:id="rId2"/>
    <p:sldId id="367" r:id="rId3"/>
    <p:sldId id="407" r:id="rId4"/>
    <p:sldId id="378" r:id="rId5"/>
    <p:sldId id="349" r:id="rId6"/>
    <p:sldId id="408" r:id="rId7"/>
    <p:sldId id="411" r:id="rId8"/>
    <p:sldId id="409" r:id="rId9"/>
    <p:sldId id="410" r:id="rId10"/>
    <p:sldId id="394" r:id="rId11"/>
    <p:sldId id="372" r:id="rId12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Metatheory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Subtyping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Properties</a:t>
            </a:r>
            <a:endParaRPr lang="en-US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B09285C-60BA-7747-B40F-6FEC8BC0C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50" y="3949700"/>
            <a:ext cx="7785100" cy="8128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9435DCE-A8B1-9946-ADC2-064DB36CF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2362200"/>
            <a:ext cx="77597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3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Metatheory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subtyping</a:t>
            </a:r>
          </a:p>
          <a:p>
            <a:pPr lvl="1"/>
            <a:r>
              <a:rPr kumimoji="1" lang="en-US" altLang="zh-CN" dirty="0"/>
              <a:t>i.e.,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checking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algorithms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subtyping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typing</a:t>
            </a:r>
          </a:p>
          <a:p>
            <a:pPr lvl="1"/>
            <a:r>
              <a:rPr kumimoji="1" lang="en-US" altLang="zh-CN"/>
              <a:t>type-directed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4178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Subtyping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rules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well-suited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writing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checking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algorithms:</a:t>
            </a:r>
          </a:p>
          <a:p>
            <a:pPr lvl="1"/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syntax-directed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CD9A7BC-DC0D-D944-A657-FC9E6F79B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854" y="3871034"/>
            <a:ext cx="6019800" cy="762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D5A63B5-F325-7246-84A0-BFC177890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854" y="5181600"/>
            <a:ext cx="58039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9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CF8E4D-F7BA-724E-8C00-55704F9E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Syntax-directed…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59E59F-922C-6844-9CE6-6F3384CC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124200"/>
            <a:ext cx="7162800" cy="31242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check(t: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term):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tipe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guess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“S”?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5A4C874-A3D2-FB41-B2C1-51FA626B2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926" y="2057400"/>
            <a:ext cx="60198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6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514600"/>
            <a:ext cx="6172200" cy="1462087"/>
          </a:xfrm>
        </p:spPr>
        <p:txBody>
          <a:bodyPr/>
          <a:lstStyle/>
          <a:p>
            <a:r>
              <a:rPr lang="en-US" altLang="zh-CN" dirty="0"/>
              <a:t>Algorithmic</a:t>
            </a:r>
            <a:r>
              <a:rPr lang="zh-CN" altLang="en-US" dirty="0"/>
              <a:t> </a:t>
            </a:r>
            <a:r>
              <a:rPr lang="en-US" altLang="zh-CN" dirty="0"/>
              <a:t>Subtyping</a:t>
            </a:r>
          </a:p>
        </p:txBody>
      </p:sp>
    </p:spTree>
    <p:extLst>
      <p:ext uri="{BB962C8B-B14F-4D97-AF65-F5344CB8AC3E}">
        <p14:creationId xmlns:p14="http://schemas.microsoft.com/office/powerpoint/2010/main" val="111684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Algorithmic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subtyping</a:t>
            </a:r>
            <a:br>
              <a:rPr kumimoji="1" lang="en-US" altLang="zh-CN" dirty="0"/>
            </a:br>
            <a:endParaRPr lang="en-US" altLang="zh-CN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F40EB3A-52DC-9041-A7CF-C788FF98F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49131"/>
            <a:ext cx="9144000" cy="265949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1C03573-EDF7-C447-9B3E-BF2D7E2BF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" y="1115490"/>
            <a:ext cx="9144000" cy="263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7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CF8E4D-F7BA-724E-8C00-55704F9E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Algorithm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959E59F-922C-6844-9CE6-6F3384CC92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2133600"/>
                <a:ext cx="8382000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let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rec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subtype(S,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T)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match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(S,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T)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with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|(_,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Top)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-&gt;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true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|(S1-&gt;S2,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T1-&gt;T2)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-&gt;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subtype(T1,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S1)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/\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subtype(S2,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T2)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|({li: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Si,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…},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{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ki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: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…})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-&gt;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{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ki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14:m>
                  <m:oMath xmlns:m="http://schemas.openxmlformats.org/officeDocument/2006/math">
                    <m:r>
                      <a:rPr kumimoji="1" lang="en-US" altLang="zh-CN" sz="2000" b="1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⊆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{li}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/\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subtype(Si,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Ti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for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each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endParaRPr kumimoji="1" lang="en-US" altLang="zh-CN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|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_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-&gt;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false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959E59F-922C-6844-9CE6-6F3384CC92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133600"/>
                <a:ext cx="8382000" cy="4114800"/>
              </a:xfrm>
              <a:blipFill>
                <a:blip r:embed="rId2"/>
                <a:stretch>
                  <a:fillRect l="-908" t="-9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07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5F11F-C78A-904E-AB8C-72A70AF2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Why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bother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both?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440B6A-6E75-1444-8401-F897E1580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Declarative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ones:</a:t>
            </a:r>
          </a:p>
          <a:p>
            <a:pPr lvl="1"/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claim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properties</a:t>
            </a:r>
          </a:p>
          <a:p>
            <a:r>
              <a:rPr kumimoji="1" lang="en-US" altLang="zh-CN" dirty="0"/>
              <a:t>Algorithmic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ones:</a:t>
            </a:r>
          </a:p>
          <a:p>
            <a:pPr lvl="1"/>
            <a:r>
              <a:rPr kumimoji="1" lang="en-US" altLang="zh-CN" dirty="0"/>
              <a:t>effective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implementations</a:t>
            </a:r>
          </a:p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should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prove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equivalence</a:t>
            </a:r>
          </a:p>
          <a:p>
            <a:pPr lvl="1"/>
            <a:r>
              <a:rPr kumimoji="1" lang="en-US" altLang="zh-CN" dirty="0"/>
              <a:t>nontrivial</a:t>
            </a:r>
          </a:p>
          <a:p>
            <a:pPr lvl="1"/>
            <a:r>
              <a:rPr kumimoji="1" lang="en-US" altLang="zh-CN" dirty="0"/>
              <a:t>we’ll</a:t>
            </a:r>
            <a:r>
              <a:rPr kumimoji="1" lang="zh-CN" altLang="en-US" dirty="0"/>
              <a:t> </a:t>
            </a:r>
            <a:r>
              <a:rPr kumimoji="1" lang="en-US" altLang="zh-CN" dirty="0"/>
              <a:t>see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future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lectures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705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514600"/>
            <a:ext cx="6172200" cy="1462087"/>
          </a:xfrm>
        </p:spPr>
        <p:txBody>
          <a:bodyPr/>
          <a:lstStyle/>
          <a:p>
            <a:r>
              <a:rPr lang="en-US" altLang="zh-CN" dirty="0"/>
              <a:t>Algorithmic</a:t>
            </a:r>
            <a:r>
              <a:rPr lang="zh-CN" altLang="en-US" dirty="0"/>
              <a:t> </a:t>
            </a:r>
            <a:r>
              <a:rPr lang="en-US" altLang="zh-CN" dirty="0"/>
              <a:t>Typing</a:t>
            </a:r>
          </a:p>
        </p:txBody>
      </p:sp>
    </p:spTree>
    <p:extLst>
      <p:ext uri="{BB962C8B-B14F-4D97-AF65-F5344CB8AC3E}">
        <p14:creationId xmlns:p14="http://schemas.microsoft.com/office/powerpoint/2010/main" val="17218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Algorithmic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Typing</a:t>
            </a:r>
            <a:br>
              <a:rPr kumimoji="1" lang="en-US" altLang="zh-CN" dirty="0"/>
            </a:br>
            <a:endParaRPr lang="en-US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4538326-B36A-CF40-8E3F-AA2CD4F56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235200"/>
            <a:ext cx="89154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24218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3206</TotalTime>
  <Words>212</Words>
  <Application>Microsoft Macintosh PowerPoint</Application>
  <PresentationFormat>全屏显示(4:3)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Courier New</vt:lpstr>
      <vt:lpstr>Tahoma</vt:lpstr>
      <vt:lpstr>Wingdings</vt:lpstr>
      <vt:lpstr>Blends</vt:lpstr>
      <vt:lpstr>Metatheory of Subtyping</vt:lpstr>
      <vt:lpstr>Motivation</vt:lpstr>
      <vt:lpstr>Syntax-directed…</vt:lpstr>
      <vt:lpstr>Algorithmic Subtyping</vt:lpstr>
      <vt:lpstr>Algorithmic subtyping </vt:lpstr>
      <vt:lpstr>Algorithm</vt:lpstr>
      <vt:lpstr>Why we bother to have both?</vt:lpstr>
      <vt:lpstr>Algorithmic Typing</vt:lpstr>
      <vt:lpstr>Algorithmic Typing </vt:lpstr>
      <vt:lpstr>Properties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3056</cp:revision>
  <cp:lastPrinted>1601-01-01T00:00:00Z</cp:lastPrinted>
  <dcterms:created xsi:type="dcterms:W3CDTF">1601-01-01T00:00:00Z</dcterms:created>
  <dcterms:modified xsi:type="dcterms:W3CDTF">2022-04-24T12:29:29Z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