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56" r:id="rId2"/>
    <p:sldId id="273" r:id="rId3"/>
    <p:sldId id="274" r:id="rId4"/>
    <p:sldId id="275" r:id="rId5"/>
    <p:sldId id="277" r:id="rId6"/>
    <p:sldId id="279" r:id="rId7"/>
    <p:sldId id="281" r:id="rId8"/>
    <p:sldId id="282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4" r:id="rId19"/>
  </p:sldIdLst>
  <p:sldSz cx="9144000" cy="6858000" type="screen4x3"/>
  <p:notesSz cx="7099300" cy="10234613"/>
  <p:custDataLst>
    <p:tags r:id="rId21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2" autoAdjust="0"/>
    <p:restoredTop sz="94720" autoAdjust="0"/>
  </p:normalViewPr>
  <p:slideViewPr>
    <p:cSldViewPr>
      <p:cViewPr varScale="1">
        <p:scale>
          <a:sx n="102" d="100"/>
          <a:sy n="102" d="100"/>
        </p:scale>
        <p:origin x="182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198" cy="7619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页眉占位符 6145">
            <a:extLst>
              <a:ext uri="{FF2B5EF4-FFF2-40B4-BE49-F238E27FC236}">
                <a16:creationId xmlns:a16="http://schemas.microsoft.com/office/drawing/2014/main" id="{A34584DF-A761-49C9-9992-F38C72F0C3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</a:ln>
        </p:spPr>
        <p:txBody>
          <a:bodyPr lIns="99048" tIns="49524" rIns="99048" bIns="49524"/>
          <a:lstStyle>
            <a:lvl1pPr defTabSz="990600">
              <a:defRPr sz="1300" noProof="1" dirty="0"/>
            </a:lvl1pPr>
          </a:lstStyle>
          <a:p>
            <a:endParaRPr lang="zh-CN" altLang="en-US"/>
          </a:p>
        </p:txBody>
      </p:sp>
      <p:sp>
        <p:nvSpPr>
          <p:cNvPr id="6147" name="日期占位符 6146">
            <a:extLst>
              <a:ext uri="{FF2B5EF4-FFF2-40B4-BE49-F238E27FC236}">
                <a16:creationId xmlns:a16="http://schemas.microsoft.com/office/drawing/2014/main" id="{CB5CB6E1-0B34-40CB-9BCC-C47EB23F6C6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</a:ln>
        </p:spPr>
        <p:txBody>
          <a:bodyPr lIns="99048" tIns="49524" rIns="99048" bIns="49524"/>
          <a:lstStyle>
            <a:lvl1pPr algn="r" defTabSz="990600">
              <a:defRPr sz="1300" noProof="1" dirty="0"/>
            </a:lvl1pPr>
          </a:lstStyle>
          <a:p>
            <a:endParaRPr lang="zh-CN" altLang="en-US"/>
          </a:p>
        </p:txBody>
      </p:sp>
      <p:sp>
        <p:nvSpPr>
          <p:cNvPr id="6148" name="页脚占位符 6147">
            <a:extLst>
              <a:ext uri="{FF2B5EF4-FFF2-40B4-BE49-F238E27FC236}">
                <a16:creationId xmlns:a16="http://schemas.microsoft.com/office/drawing/2014/main" id="{480EA150-AA9D-4F4D-B469-FCD261854AE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</a:ln>
        </p:spPr>
        <p:txBody>
          <a:bodyPr lIns="99048" tIns="49524" rIns="99048" bIns="49524" anchor="b" anchorCtr="0"/>
          <a:lstStyle>
            <a:lvl1pPr defTabSz="990600">
              <a:defRPr sz="1300" noProof="1" dirty="0"/>
            </a:lvl1pPr>
          </a:lstStyle>
          <a:p>
            <a:endParaRPr lang="zh-CN" altLang="en-US"/>
          </a:p>
        </p:txBody>
      </p:sp>
      <p:sp>
        <p:nvSpPr>
          <p:cNvPr id="6149" name="灯片编号占位符 6148">
            <a:extLst>
              <a:ext uri="{FF2B5EF4-FFF2-40B4-BE49-F238E27FC236}">
                <a16:creationId xmlns:a16="http://schemas.microsoft.com/office/drawing/2014/main" id="{F5078BA5-61EF-4D47-9B63-276158EDCFA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F225086A-6C3A-4DD0-B6BD-9C9124EA112C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10241">
            <a:extLst>
              <a:ext uri="{FF2B5EF4-FFF2-40B4-BE49-F238E27FC236}">
                <a16:creationId xmlns:a16="http://schemas.microsoft.com/office/drawing/2014/main" id="{184CB933-5D0C-4185-A9FC-A76EA0CD4BFE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组合 10242">
              <a:extLst>
                <a:ext uri="{FF2B5EF4-FFF2-40B4-BE49-F238E27FC236}">
                  <a16:creationId xmlns:a16="http://schemas.microsoft.com/office/drawing/2014/main" id="{BCEA1516-4481-4643-B810-653B962C767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矩形 10243">
                <a:extLst>
                  <a:ext uri="{FF2B5EF4-FFF2-40B4-BE49-F238E27FC236}">
                    <a16:creationId xmlns:a16="http://schemas.microsoft.com/office/drawing/2014/main" id="{CF9AB8D9-15B9-4F1B-A2BE-75F14992E2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" name="矩形 10244">
                <a:extLst>
                  <a:ext uri="{FF2B5EF4-FFF2-40B4-BE49-F238E27FC236}">
                    <a16:creationId xmlns:a16="http://schemas.microsoft.com/office/drawing/2014/main" id="{C72C4DB3-8FE2-4EE6-80D3-9F1A381C45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6" name="组合 10245">
              <a:extLst>
                <a:ext uri="{FF2B5EF4-FFF2-40B4-BE49-F238E27FC236}">
                  <a16:creationId xmlns:a16="http://schemas.microsoft.com/office/drawing/2014/main" id="{BC07CC45-A8C9-4C61-8F38-DBB6E79214C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矩形 10246">
                <a:extLst>
                  <a:ext uri="{FF2B5EF4-FFF2-40B4-BE49-F238E27FC236}">
                    <a16:creationId xmlns:a16="http://schemas.microsoft.com/office/drawing/2014/main" id="{32A69A45-C504-423E-BF56-A16D6E3649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" name="矩形 10247">
                <a:extLst>
                  <a:ext uri="{FF2B5EF4-FFF2-40B4-BE49-F238E27FC236}">
                    <a16:creationId xmlns:a16="http://schemas.microsoft.com/office/drawing/2014/main" id="{7A40086F-F866-480F-B672-CF93CF2FA2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7" name="矩形 10248">
              <a:extLst>
                <a:ext uri="{FF2B5EF4-FFF2-40B4-BE49-F238E27FC236}">
                  <a16:creationId xmlns:a16="http://schemas.microsoft.com/office/drawing/2014/main" id="{AC51F950-5A7B-4307-A3CF-15E30C4AEE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" name="矩形 10249">
              <a:extLst>
                <a:ext uri="{FF2B5EF4-FFF2-40B4-BE49-F238E27FC236}">
                  <a16:creationId xmlns:a16="http://schemas.microsoft.com/office/drawing/2014/main" id="{EC65EA26-F797-4FC4-AA2F-EE062DA0B2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" name="矩形 10250">
              <a:extLst>
                <a:ext uri="{FF2B5EF4-FFF2-40B4-BE49-F238E27FC236}">
                  <a16:creationId xmlns:a16="http://schemas.microsoft.com/office/drawing/2014/main" id="{D5C5FC9B-2DAE-4C81-84E2-5297AF521A2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0252" name="标题 10251"/>
          <p:cNvSpPr>
            <a:spLocks noGrp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lvl="0">
              <a:buClrTx/>
              <a:buSzTx/>
              <a:buFontTx/>
              <a:defRPr/>
            </a:lvl1pPr>
          </a:lstStyle>
          <a:p>
            <a:pPr lvl="0"/>
            <a:r>
              <a:rPr lang="zh-CN" altLang="en-US" noProof="1"/>
              <a:t>单击此处编辑母版标题样式</a:t>
            </a:r>
          </a:p>
        </p:txBody>
      </p:sp>
      <p:sp>
        <p:nvSpPr>
          <p:cNvPr id="10253" name="副标题 1025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0" lvl="0" indent="0" algn="ctr"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lvl1pPr>
            <a:lvl2pPr marL="457200" lvl="1" indent="0" algn="ctr">
              <a:buClr>
                <a:schemeClr val="hlink"/>
              </a:buClr>
              <a:buSzPct val="55000"/>
              <a:buFont typeface="Wingdings" panose="05000000000000000000" pitchFamily="2" charset="2"/>
              <a:buNone/>
              <a:defRPr/>
            </a:lvl2pPr>
            <a:lvl3pPr marL="914400" lvl="2" indent="0" algn="ctr">
              <a:buClr>
                <a:schemeClr val="folHlink"/>
              </a:buClr>
              <a:buSzPct val="50000"/>
              <a:buFont typeface="Wingdings" panose="05000000000000000000" pitchFamily="2" charset="2"/>
              <a:buNone/>
              <a:defRPr/>
            </a:lvl3pPr>
            <a:lvl4pPr marL="1371600" lvl="3" indent="0" algn="ctr">
              <a:buClr>
                <a:schemeClr val="accent2"/>
              </a:buClr>
              <a:buSzPct val="55000"/>
              <a:buFont typeface="Wingdings" panose="05000000000000000000" pitchFamily="2" charset="2"/>
              <a:buNone/>
              <a:defRPr/>
            </a:lvl4pPr>
            <a:lvl5pPr marL="1828800" lvl="4" indent="0" algn="ctr">
              <a:buClr>
                <a:schemeClr val="accent1"/>
              </a:buClr>
              <a:buSzPct val="50000"/>
              <a:buFont typeface="Wingdings" panose="05000000000000000000" pitchFamily="2" charset="2"/>
              <a:buNone/>
              <a:defRPr/>
            </a:lvl5pPr>
          </a:lstStyle>
          <a:p>
            <a:pPr lvl="0"/>
            <a:r>
              <a:rPr lang="zh-CN" altLang="en-US" noProof="1"/>
              <a:t>单击此处编辑母版副标题样式</a:t>
            </a:r>
          </a:p>
        </p:txBody>
      </p:sp>
      <p:sp>
        <p:nvSpPr>
          <p:cNvPr id="14" name="日期占位符 10253">
            <a:extLst>
              <a:ext uri="{FF2B5EF4-FFF2-40B4-BE49-F238E27FC236}">
                <a16:creationId xmlns:a16="http://schemas.microsoft.com/office/drawing/2014/main" id="{B3FB8CAC-365A-4013-B492-EE3D778949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z="1400" dirty="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15" name="页脚占位符 10254">
            <a:extLst>
              <a:ext uri="{FF2B5EF4-FFF2-40B4-BE49-F238E27FC236}">
                <a16:creationId xmlns:a16="http://schemas.microsoft.com/office/drawing/2014/main" id="{D3A51D3C-41D1-4193-9767-8092EA89E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 algn="ctr">
              <a:defRPr sz="1400" dirty="0">
                <a:solidFill>
                  <a:schemeClr val="bg2"/>
                </a:solidFill>
                <a:latin typeface="Tahoma" panose="020B060403050404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16" name="灯片编号占位符 10255">
            <a:extLst>
              <a:ext uri="{FF2B5EF4-FFF2-40B4-BE49-F238E27FC236}">
                <a16:creationId xmlns:a16="http://schemas.microsoft.com/office/drawing/2014/main" id="{F0237C4B-EBC6-4FF6-A76B-9FAB57C3D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82A80D1-D991-49F9-85C2-3315D7FFFE83}" type="slidenum">
              <a:rPr lang="zh-CN" altLang="en-US"/>
              <a:pPr/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76925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9226">
            <a:extLst>
              <a:ext uri="{FF2B5EF4-FFF2-40B4-BE49-F238E27FC236}">
                <a16:creationId xmlns:a16="http://schemas.microsoft.com/office/drawing/2014/main" id="{5B6167F2-99EB-42BE-B080-405A90E721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页脚占位符 9227">
            <a:extLst>
              <a:ext uri="{FF2B5EF4-FFF2-40B4-BE49-F238E27FC236}">
                <a16:creationId xmlns:a16="http://schemas.microsoft.com/office/drawing/2014/main" id="{312AA460-27D6-4EC3-A73E-9DA55D197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9228">
            <a:extLst>
              <a:ext uri="{FF2B5EF4-FFF2-40B4-BE49-F238E27FC236}">
                <a16:creationId xmlns:a16="http://schemas.microsoft.com/office/drawing/2014/main" id="{0C49A98B-469B-4B08-9920-2289A69AA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E7DD75-A324-46A0-9F6E-942270491C6E}" type="slidenum">
              <a:rPr lang="zh-CN" altLang="en-US"/>
              <a:pPr/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308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004051" y="214313"/>
            <a:ext cx="1951038" cy="5918200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40009" cy="5918200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9226">
            <a:extLst>
              <a:ext uri="{FF2B5EF4-FFF2-40B4-BE49-F238E27FC236}">
                <a16:creationId xmlns:a16="http://schemas.microsoft.com/office/drawing/2014/main" id="{5AACD7E5-D4C5-457B-A087-BCB2016463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页脚占位符 9227">
            <a:extLst>
              <a:ext uri="{FF2B5EF4-FFF2-40B4-BE49-F238E27FC236}">
                <a16:creationId xmlns:a16="http://schemas.microsoft.com/office/drawing/2014/main" id="{ED018EFB-B71C-4249-9E30-53C7F1476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9228">
            <a:extLst>
              <a:ext uri="{FF2B5EF4-FFF2-40B4-BE49-F238E27FC236}">
                <a16:creationId xmlns:a16="http://schemas.microsoft.com/office/drawing/2014/main" id="{BB7BF2F7-3F4A-4A1D-B87E-C0264836A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302F89-48A1-4257-80D2-49E736FF9E2B}" type="slidenum">
              <a:rPr lang="zh-CN" altLang="en-US"/>
              <a:pPr/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4219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9226">
            <a:extLst>
              <a:ext uri="{FF2B5EF4-FFF2-40B4-BE49-F238E27FC236}">
                <a16:creationId xmlns:a16="http://schemas.microsoft.com/office/drawing/2014/main" id="{57884E38-DEBE-4A59-B36B-3532A9FFE8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页脚占位符 9227">
            <a:extLst>
              <a:ext uri="{FF2B5EF4-FFF2-40B4-BE49-F238E27FC236}">
                <a16:creationId xmlns:a16="http://schemas.microsoft.com/office/drawing/2014/main" id="{755CB412-95AD-46CF-BA14-D0566D78A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9228">
            <a:extLst>
              <a:ext uri="{FF2B5EF4-FFF2-40B4-BE49-F238E27FC236}">
                <a16:creationId xmlns:a16="http://schemas.microsoft.com/office/drawing/2014/main" id="{8F9B3AF6-B6F0-4EE0-909E-9E5D631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6E5D6B-0995-4D05-8481-8101DC0E224B}" type="slidenum">
              <a:rPr lang="zh-CN" altLang="en-US"/>
              <a:pPr/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038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日期占位符 9226">
            <a:extLst>
              <a:ext uri="{FF2B5EF4-FFF2-40B4-BE49-F238E27FC236}">
                <a16:creationId xmlns:a16="http://schemas.microsoft.com/office/drawing/2014/main" id="{9262D445-83BB-474D-B15C-1E1923704D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页脚占位符 9227">
            <a:extLst>
              <a:ext uri="{FF2B5EF4-FFF2-40B4-BE49-F238E27FC236}">
                <a16:creationId xmlns:a16="http://schemas.microsoft.com/office/drawing/2014/main" id="{E67F0B67-9946-4EC9-A215-9104FE71D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9228">
            <a:extLst>
              <a:ext uri="{FF2B5EF4-FFF2-40B4-BE49-F238E27FC236}">
                <a16:creationId xmlns:a16="http://schemas.microsoft.com/office/drawing/2014/main" id="{021A6E8B-D2E5-4787-B5F6-EB3206D39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E258BE-FCF6-4FCE-9CD0-14AA69BAC685}" type="slidenum">
              <a:rPr lang="zh-CN" altLang="en-US"/>
              <a:pPr/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155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08476" cy="4114800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46612" y="2017713"/>
            <a:ext cx="3808476" cy="4114800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日期占位符 9226">
            <a:extLst>
              <a:ext uri="{FF2B5EF4-FFF2-40B4-BE49-F238E27FC236}">
                <a16:creationId xmlns:a16="http://schemas.microsoft.com/office/drawing/2014/main" id="{D99E1C62-ACAA-4CBD-BEF0-026F532D2A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页脚占位符 9227">
            <a:extLst>
              <a:ext uri="{FF2B5EF4-FFF2-40B4-BE49-F238E27FC236}">
                <a16:creationId xmlns:a16="http://schemas.microsoft.com/office/drawing/2014/main" id="{373EEF3D-3303-446C-ADF2-9BF309C2C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9228">
            <a:extLst>
              <a:ext uri="{FF2B5EF4-FFF2-40B4-BE49-F238E27FC236}">
                <a16:creationId xmlns:a16="http://schemas.microsoft.com/office/drawing/2014/main" id="{67EE7A57-DEA1-4CE6-9536-1EF30A37C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1B32F6-1D69-459D-8A79-369B1F15A4C2}" type="slidenum">
              <a:rPr lang="zh-CN" altLang="en-US"/>
              <a:pPr/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846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7" name="日期占位符 9226">
            <a:extLst>
              <a:ext uri="{FF2B5EF4-FFF2-40B4-BE49-F238E27FC236}">
                <a16:creationId xmlns:a16="http://schemas.microsoft.com/office/drawing/2014/main" id="{F14B74EA-31EB-45A8-A155-ED9FC31C92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8" name="页脚占位符 9227">
            <a:extLst>
              <a:ext uri="{FF2B5EF4-FFF2-40B4-BE49-F238E27FC236}">
                <a16:creationId xmlns:a16="http://schemas.microsoft.com/office/drawing/2014/main" id="{68C84550-5634-4C8A-B279-AE7D09BB9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9228">
            <a:extLst>
              <a:ext uri="{FF2B5EF4-FFF2-40B4-BE49-F238E27FC236}">
                <a16:creationId xmlns:a16="http://schemas.microsoft.com/office/drawing/2014/main" id="{98469565-8BBC-4796-99F0-E3CEE980A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535480-E49A-4EDF-9850-38A568488FC9}" type="slidenum">
              <a:rPr lang="zh-CN" altLang="en-US"/>
              <a:pPr/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797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日期占位符 9226">
            <a:extLst>
              <a:ext uri="{FF2B5EF4-FFF2-40B4-BE49-F238E27FC236}">
                <a16:creationId xmlns:a16="http://schemas.microsoft.com/office/drawing/2014/main" id="{5ADF9868-EAF6-4263-AD96-2CCDAB72D26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页脚占位符 9227">
            <a:extLst>
              <a:ext uri="{FF2B5EF4-FFF2-40B4-BE49-F238E27FC236}">
                <a16:creationId xmlns:a16="http://schemas.microsoft.com/office/drawing/2014/main" id="{7C2FA04F-396F-4B6E-87E9-C5452D153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9228">
            <a:extLst>
              <a:ext uri="{FF2B5EF4-FFF2-40B4-BE49-F238E27FC236}">
                <a16:creationId xmlns:a16="http://schemas.microsoft.com/office/drawing/2014/main" id="{4A601946-091A-4EC1-B359-B2BD29DA6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D7EF9F-88E3-4811-9706-DE8705FB005A}" type="slidenum">
              <a:rPr lang="zh-CN" altLang="en-US"/>
              <a:pPr/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953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9226">
            <a:extLst>
              <a:ext uri="{FF2B5EF4-FFF2-40B4-BE49-F238E27FC236}">
                <a16:creationId xmlns:a16="http://schemas.microsoft.com/office/drawing/2014/main" id="{DC0B1F68-E330-4734-AE95-0F740F6373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3" name="页脚占位符 9227">
            <a:extLst>
              <a:ext uri="{FF2B5EF4-FFF2-40B4-BE49-F238E27FC236}">
                <a16:creationId xmlns:a16="http://schemas.microsoft.com/office/drawing/2014/main" id="{6C22C4E4-C768-485D-949A-F4D504902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9228">
            <a:extLst>
              <a:ext uri="{FF2B5EF4-FFF2-40B4-BE49-F238E27FC236}">
                <a16:creationId xmlns:a16="http://schemas.microsoft.com/office/drawing/2014/main" id="{9A1C3D33-01A2-4007-A7B6-4025203E3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E5261D-0881-4D22-943F-C2F981832398}" type="slidenum">
              <a:rPr lang="zh-CN" altLang="en-US"/>
              <a:pPr/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850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9226">
            <a:extLst>
              <a:ext uri="{FF2B5EF4-FFF2-40B4-BE49-F238E27FC236}">
                <a16:creationId xmlns:a16="http://schemas.microsoft.com/office/drawing/2014/main" id="{02114F11-EBE9-4DA7-B2C8-016FAEF8D7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页脚占位符 9227">
            <a:extLst>
              <a:ext uri="{FF2B5EF4-FFF2-40B4-BE49-F238E27FC236}">
                <a16:creationId xmlns:a16="http://schemas.microsoft.com/office/drawing/2014/main" id="{66065886-C625-4FD8-B455-FF2B6FC10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9228">
            <a:extLst>
              <a:ext uri="{FF2B5EF4-FFF2-40B4-BE49-F238E27FC236}">
                <a16:creationId xmlns:a16="http://schemas.microsoft.com/office/drawing/2014/main" id="{93FE3C92-BB74-4BB7-82CE-3A9296860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ABC780-632A-46D4-A493-D1A6F8C6A656}" type="slidenum">
              <a:rPr lang="zh-CN" altLang="en-US"/>
              <a:pPr/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310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9226">
            <a:extLst>
              <a:ext uri="{FF2B5EF4-FFF2-40B4-BE49-F238E27FC236}">
                <a16:creationId xmlns:a16="http://schemas.microsoft.com/office/drawing/2014/main" id="{7A10FD89-13F0-40DB-A6C3-2C297E5FD8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页脚占位符 9227">
            <a:extLst>
              <a:ext uri="{FF2B5EF4-FFF2-40B4-BE49-F238E27FC236}">
                <a16:creationId xmlns:a16="http://schemas.microsoft.com/office/drawing/2014/main" id="{58D02500-B29E-4569-B98D-261F317BB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9228">
            <a:extLst>
              <a:ext uri="{FF2B5EF4-FFF2-40B4-BE49-F238E27FC236}">
                <a16:creationId xmlns:a16="http://schemas.microsoft.com/office/drawing/2014/main" id="{03BA2B7E-18CF-445B-BA1E-060545310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4D2165-7BBB-4EA9-8988-2F8FB78FFBE3}" type="slidenum">
              <a:rPr lang="zh-CN" altLang="en-US"/>
              <a:pPr/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505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矩形 9217">
            <a:extLst>
              <a:ext uri="{FF2B5EF4-FFF2-40B4-BE49-F238E27FC236}">
                <a16:creationId xmlns:a16="http://schemas.microsoft.com/office/drawing/2014/main" id="{3C12D8D9-17A2-48CB-9F4F-A671BD7C6F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zh-CN" altLang="zh-CN" sz="2400"/>
          </a:p>
        </p:txBody>
      </p:sp>
      <p:sp>
        <p:nvSpPr>
          <p:cNvPr id="1027" name="矩形 9218">
            <a:extLst>
              <a:ext uri="{FF2B5EF4-FFF2-40B4-BE49-F238E27FC236}">
                <a16:creationId xmlns:a16="http://schemas.microsoft.com/office/drawing/2014/main" id="{F161EA0E-F166-495C-91F0-FEF739FAE0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zh-CN" altLang="zh-CN" sz="2400"/>
          </a:p>
        </p:txBody>
      </p:sp>
      <p:sp>
        <p:nvSpPr>
          <p:cNvPr id="1028" name="矩形 9219">
            <a:extLst>
              <a:ext uri="{FF2B5EF4-FFF2-40B4-BE49-F238E27FC236}">
                <a16:creationId xmlns:a16="http://schemas.microsoft.com/office/drawing/2014/main" id="{52D83453-9999-4E43-92AD-024DB8B5EF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zh-CN" altLang="zh-CN" sz="2400"/>
          </a:p>
        </p:txBody>
      </p:sp>
      <p:sp>
        <p:nvSpPr>
          <p:cNvPr id="1029" name="矩形 9220">
            <a:extLst>
              <a:ext uri="{FF2B5EF4-FFF2-40B4-BE49-F238E27FC236}">
                <a16:creationId xmlns:a16="http://schemas.microsoft.com/office/drawing/2014/main" id="{66BEF5AA-77FA-4081-9F13-5F6DF4953C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zh-CN" altLang="zh-CN" sz="2400"/>
          </a:p>
        </p:txBody>
      </p:sp>
      <p:sp>
        <p:nvSpPr>
          <p:cNvPr id="1030" name="矩形 9221">
            <a:extLst>
              <a:ext uri="{FF2B5EF4-FFF2-40B4-BE49-F238E27FC236}">
                <a16:creationId xmlns:a16="http://schemas.microsoft.com/office/drawing/2014/main" id="{9DE4E81D-B3BB-4308-8C6F-AFC6C44097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zh-CN" altLang="zh-CN" sz="2400"/>
          </a:p>
        </p:txBody>
      </p:sp>
      <p:sp>
        <p:nvSpPr>
          <p:cNvPr id="1031" name="矩形 9222">
            <a:extLst>
              <a:ext uri="{FF2B5EF4-FFF2-40B4-BE49-F238E27FC236}">
                <a16:creationId xmlns:a16="http://schemas.microsoft.com/office/drawing/2014/main" id="{5D5FE375-CCDA-4396-98F5-EC860FF94D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zh-CN" altLang="zh-CN" sz="2400"/>
          </a:p>
        </p:txBody>
      </p:sp>
      <p:sp>
        <p:nvSpPr>
          <p:cNvPr id="1032" name="矩形 9223">
            <a:extLst>
              <a:ext uri="{FF2B5EF4-FFF2-40B4-BE49-F238E27FC236}">
                <a16:creationId xmlns:a16="http://schemas.microsoft.com/office/drawing/2014/main" id="{28E7CC70-D950-4FE7-9BFE-A93EFA75D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zh-CN" altLang="zh-CN" sz="2400"/>
          </a:p>
        </p:txBody>
      </p:sp>
      <p:sp>
        <p:nvSpPr>
          <p:cNvPr id="1033" name="标题 9224">
            <a:extLst>
              <a:ext uri="{FF2B5EF4-FFF2-40B4-BE49-F238E27FC236}">
                <a16:creationId xmlns:a16="http://schemas.microsoft.com/office/drawing/2014/main" id="{CFD4D647-F705-43A5-823B-9367B5FAD6C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34" name="文本占位符 9225">
            <a:extLst>
              <a:ext uri="{FF2B5EF4-FFF2-40B4-BE49-F238E27FC236}">
                <a16:creationId xmlns:a16="http://schemas.microsoft.com/office/drawing/2014/main" id="{73600EAA-19C0-406C-9E89-60924A5CCA2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227" name="日期占位符 9226">
            <a:extLst>
              <a:ext uri="{FF2B5EF4-FFF2-40B4-BE49-F238E27FC236}">
                <a16:creationId xmlns:a16="http://schemas.microsoft.com/office/drawing/2014/main" id="{9BF708AB-327A-4044-BD41-3BEFE702D0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>
              <a:defRPr sz="1400" noProof="1" dirty="0">
                <a:latin typeface="Arial" panose="020B0604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9228" name="页脚占位符 9227">
            <a:extLst>
              <a:ext uri="{FF2B5EF4-FFF2-40B4-BE49-F238E27FC236}">
                <a16:creationId xmlns:a16="http://schemas.microsoft.com/office/drawing/2014/main" id="{9013564F-6852-45CA-8B86-0C3A13A3E7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ctr">
              <a:defRPr sz="1400" noProof="1" dirty="0">
                <a:latin typeface="Tahoma" panose="020B060403050404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9229" name="灯片编号占位符 9228">
            <a:extLst>
              <a:ext uri="{FF2B5EF4-FFF2-40B4-BE49-F238E27FC236}">
                <a16:creationId xmlns:a16="http://schemas.microsoft.com/office/drawing/2014/main" id="{BEFF353A-3C6C-40CC-846B-3020486DFA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FC08058-1E03-498E-BC6F-30E6DCAF73C4}" type="slidenum">
              <a:rPr lang="zh-CN" altLang="en-US"/>
              <a:pPr/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ahoma" panose="020B060403050404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ahoma" panose="020B060403050404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ahoma" panose="020B060403050404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ahoma" panose="020B060403050404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ahoma" panose="020B060403050404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ahoma" panose="020B060403050404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ahoma" panose="020B060403050404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ahoma" panose="020B060403050404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5121">
            <a:extLst>
              <a:ext uri="{FF2B5EF4-FFF2-40B4-BE49-F238E27FC236}">
                <a16:creationId xmlns:a16="http://schemas.microsoft.com/office/drawing/2014/main" id="{E1C25070-3586-4A1F-9A69-0886616613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noProof="1"/>
              <a:t>Character Input and Output</a:t>
            </a:r>
          </a:p>
        </p:txBody>
      </p:sp>
      <p:sp>
        <p:nvSpPr>
          <p:cNvPr id="5123" name="副标题 5122">
            <a:extLst>
              <a:ext uri="{FF2B5EF4-FFF2-40B4-BE49-F238E27FC236}">
                <a16:creationId xmlns:a16="http://schemas.microsoft.com/office/drawing/2014/main" id="{D41F5B13-C3DF-4BE8-9178-EED57FA426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sz="3600" noProof="1"/>
              <a:t>C Language</a:t>
            </a:r>
          </a:p>
          <a:p>
            <a:r>
              <a:rPr lang="en-US" altLang="zh-CN" sz="2800" noProof="1"/>
              <a:t>Baojian Hua</a:t>
            </a:r>
          </a:p>
          <a:p>
            <a:r>
              <a:rPr lang="en-US" altLang="zh-CN" sz="2400" noProof="1"/>
              <a:t>bjhua@ustc.edu.cn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62465">
            <a:extLst>
              <a:ext uri="{FF2B5EF4-FFF2-40B4-BE49-F238E27FC236}">
                <a16:creationId xmlns:a16="http://schemas.microsoft.com/office/drawing/2014/main" id="{8837589B-3DB4-42CB-B71C-C8051B6FA7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Arrays</a:t>
            </a:r>
          </a:p>
        </p:txBody>
      </p:sp>
      <p:sp>
        <p:nvSpPr>
          <p:cNvPr id="13314" name="文本占位符 62466">
            <a:extLst>
              <a:ext uri="{FF2B5EF4-FFF2-40B4-BE49-F238E27FC236}">
                <a16:creationId xmlns:a16="http://schemas.microsoft.com/office/drawing/2014/main" id="{9FB0C01C-9653-4525-ABDD-BC8711C670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 dirty="0"/>
              <a:t>Thus far, we have seen:</a:t>
            </a:r>
          </a:p>
          <a:p>
            <a:pPr lvl="1"/>
            <a:r>
              <a:rPr lang="en-US" altLang="zh-CN" sz="2400" dirty="0"/>
              <a:t>Characters are just small integers (0-255)</a:t>
            </a:r>
          </a:p>
          <a:p>
            <a:pPr lvl="1"/>
            <a:r>
              <a:rPr lang="en-US" altLang="zh-CN" sz="2400" dirty="0"/>
              <a:t>More operations </a:t>
            </a:r>
          </a:p>
          <a:p>
            <a:pPr lvl="2"/>
            <a:r>
              <a:rPr lang="en-US" altLang="zh-CN" sz="2000" dirty="0">
                <a:solidFill>
                  <a:srgbClr val="0432FF"/>
                </a:solidFill>
              </a:rPr>
              <a:t>==, !=</a:t>
            </a:r>
          </a:p>
          <a:p>
            <a:pPr lvl="1"/>
            <a:r>
              <a:rPr lang="en-US" altLang="zh-CN" sz="2400" dirty="0"/>
              <a:t>Control structures</a:t>
            </a:r>
          </a:p>
          <a:p>
            <a:pPr lvl="2"/>
            <a:r>
              <a:rPr lang="en-US" altLang="zh-CN" sz="2000" dirty="0"/>
              <a:t>Nested controls</a:t>
            </a:r>
          </a:p>
          <a:p>
            <a:r>
              <a:rPr lang="en-US" altLang="zh-CN" sz="2800" dirty="0"/>
              <a:t>Next, we consider how to count the number of occurrences of characters </a:t>
            </a:r>
            <a:r>
              <a:rPr lang="en-US" altLang="zh-CN" sz="2800" dirty="0">
                <a:latin typeface="Arial" panose="020B0604020202020204" pitchFamily="34" charset="0"/>
              </a:rPr>
              <a:t>‘</a:t>
            </a:r>
            <a:r>
              <a:rPr lang="en-US" altLang="zh-CN" sz="2800" dirty="0"/>
              <a:t>0</a:t>
            </a:r>
            <a:r>
              <a:rPr lang="en-US" altLang="zh-CN" sz="2800" dirty="0">
                <a:latin typeface="Arial" panose="020B0604020202020204" pitchFamily="34" charset="0"/>
              </a:rPr>
              <a:t>’</a:t>
            </a:r>
            <a:r>
              <a:rPr lang="en-US" altLang="zh-CN" sz="2800" dirty="0"/>
              <a:t> to </a:t>
            </a:r>
            <a:r>
              <a:rPr lang="en-US" altLang="zh-CN" sz="2800" dirty="0">
                <a:latin typeface="Arial" panose="020B0604020202020204" pitchFamily="34" charset="0"/>
              </a:rPr>
              <a:t>‘</a:t>
            </a:r>
            <a:r>
              <a:rPr lang="en-US" altLang="zh-CN" sz="2800" dirty="0"/>
              <a:t>9</a:t>
            </a:r>
            <a:r>
              <a:rPr lang="en-US" altLang="zh-CN" sz="2800" dirty="0">
                <a:latin typeface="Arial" panose="020B0604020202020204" pitchFamily="34" charset="0"/>
              </a:rPr>
              <a:t>’</a:t>
            </a:r>
            <a:endParaRPr lang="en-US" altLang="zh-CN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63489">
            <a:extLst>
              <a:ext uri="{FF2B5EF4-FFF2-40B4-BE49-F238E27FC236}">
                <a16:creationId xmlns:a16="http://schemas.microsoft.com/office/drawing/2014/main" id="{E92E5CBE-AD6F-478F-A7BB-B8E49E2599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 First (seemingly</a:t>
            </a:r>
            <a:r>
              <a:rPr lang="zh-CN" altLang="en-US" dirty="0"/>
              <a:t> </a:t>
            </a:r>
            <a:r>
              <a:rPr lang="en-US" altLang="zh-CN" dirty="0"/>
              <a:t>Stupid) Try</a:t>
            </a:r>
          </a:p>
        </p:txBody>
      </p:sp>
      <p:sp>
        <p:nvSpPr>
          <p:cNvPr id="14338" name="文本占位符 63490">
            <a:extLst>
              <a:ext uri="{FF2B5EF4-FFF2-40B4-BE49-F238E27FC236}">
                <a16:creationId xmlns:a16="http://schemas.microsoft.com/office/drawing/2014/main" id="{6ED022C8-9C1A-4468-8651-46A0D75A8A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#include &lt;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stdio.h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&gt;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int main(){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long num0=0, num1=0, …, num9=0;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int c;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while((c=</a:t>
            </a:r>
            <a:r>
              <a:rPr lang="en-US" altLang="zh-CN" sz="20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getchar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()) != EOF){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    if(c == ‘0’)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      num0++;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    else if(c == ‘1’)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      num1++;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    …;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printf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(…);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  <a:r>
              <a:rPr lang="en-US" altLang="zh-CN" sz="2000" b="1" dirty="0">
                <a:latin typeface="Courier New" panose="02070309020205020404" pitchFamily="49" charset="0"/>
              </a:rPr>
              <a:t> </a:t>
            </a:r>
            <a:endParaRPr lang="en-US" altLang="zh-CN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标题 64513">
            <a:extLst>
              <a:ext uri="{FF2B5EF4-FFF2-40B4-BE49-F238E27FC236}">
                <a16:creationId xmlns:a16="http://schemas.microsoft.com/office/drawing/2014/main" id="{79839EEB-EB1D-483D-A847-E802FA4398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Arrays</a:t>
            </a:r>
          </a:p>
        </p:txBody>
      </p:sp>
      <p:sp>
        <p:nvSpPr>
          <p:cNvPr id="15362" name="文本占位符 64514">
            <a:extLst>
              <a:ext uri="{FF2B5EF4-FFF2-40B4-BE49-F238E27FC236}">
                <a16:creationId xmlns:a16="http://schemas.microsoft.com/office/drawing/2014/main" id="{22BEA25C-8252-4CD4-920E-EFE2989796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#include &lt;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stdio.h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&gt;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int main(){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long num[10];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int c,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for(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=0;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&lt;10;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++)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  num[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] = 0;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while((c=</a:t>
            </a:r>
            <a:r>
              <a:rPr lang="en-US" altLang="zh-CN" sz="20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getchar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()) != EOF)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  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if((c &gt;= ‘0’) &amp;&amp; (c &lt;= ‘9’))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      num[c</a:t>
            </a:r>
            <a:r>
              <a:rPr lang="zh-CN" altLang="en-US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-</a:t>
            </a:r>
            <a:r>
              <a:rPr lang="zh-CN" altLang="en-US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‘0’]++;</a:t>
            </a:r>
            <a:r>
              <a:rPr lang="en-US" altLang="zh-CN" sz="2000" b="1" dirty="0"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</a:t>
            </a:r>
            <a:endParaRPr lang="en-US" altLang="zh-CN" sz="2000" b="1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return 0;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 </a:t>
            </a:r>
            <a:endParaRPr lang="en-US" altLang="zh-CN" sz="2000" dirty="0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标题 66561">
            <a:extLst>
              <a:ext uri="{FF2B5EF4-FFF2-40B4-BE49-F238E27FC236}">
                <a16:creationId xmlns:a16="http://schemas.microsoft.com/office/drawing/2014/main" id="{05ECD6AC-4267-420A-BE5B-1256DEF3EB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Essence of Array</a:t>
            </a:r>
          </a:p>
        </p:txBody>
      </p:sp>
      <p:sp>
        <p:nvSpPr>
          <p:cNvPr id="16386" name="文本占位符 66562">
            <a:extLst>
              <a:ext uri="{FF2B5EF4-FFF2-40B4-BE49-F238E27FC236}">
                <a16:creationId xmlns:a16="http://schemas.microsoft.com/office/drawing/2014/main" id="{22D97732-BBD4-429B-853C-A7C9EF3924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An array variable </a:t>
            </a:r>
            <a:r>
              <a:rPr lang="en-US" altLang="zh-CN" i="1" dirty="0">
                <a:solidFill>
                  <a:srgbClr val="0432FF"/>
                </a:solidFill>
              </a:rPr>
              <a:t>a</a:t>
            </a:r>
            <a:r>
              <a:rPr lang="en-US" altLang="zh-CN" dirty="0"/>
              <a:t> is just the address of the the first array element </a:t>
            </a:r>
            <a:r>
              <a:rPr lang="en-US" altLang="zh-CN" i="1" dirty="0">
                <a:solidFill>
                  <a:srgbClr val="0432FF"/>
                </a:solidFill>
              </a:rPr>
              <a:t>a[0]</a:t>
            </a:r>
          </a:p>
          <a:p>
            <a:r>
              <a:rPr lang="en-US" altLang="zh-CN" dirty="0"/>
              <a:t>So when passing an array to a function or manipulating</a:t>
            </a:r>
            <a:r>
              <a:rPr lang="zh-CN" altLang="en-US" dirty="0"/>
              <a:t> </a:t>
            </a:r>
            <a:r>
              <a:rPr lang="en-US" altLang="zh-CN" dirty="0"/>
              <a:t>array variables, we are really manipulating a pointer, instead</a:t>
            </a:r>
            <a:r>
              <a:rPr lang="zh-CN" altLang="en-US" dirty="0"/>
              <a:t> </a:t>
            </a:r>
            <a:r>
              <a:rPr lang="en-US" altLang="zh-CN" dirty="0"/>
              <a:t>of array elements</a:t>
            </a:r>
          </a:p>
          <a:p>
            <a:pPr lvl="1"/>
            <a:r>
              <a:rPr lang="en-US" altLang="zh-CN" dirty="0"/>
              <a:t>More on this later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标题 67585">
            <a:extLst>
              <a:ext uri="{FF2B5EF4-FFF2-40B4-BE49-F238E27FC236}">
                <a16:creationId xmlns:a16="http://schemas.microsoft.com/office/drawing/2014/main" id="{DD3CF14A-72E1-4504-8763-F5F5E987FD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An Example</a:t>
            </a:r>
          </a:p>
        </p:txBody>
      </p:sp>
      <p:sp>
        <p:nvSpPr>
          <p:cNvPr id="17410" name="文本占位符 67586">
            <a:extLst>
              <a:ext uri="{FF2B5EF4-FFF2-40B4-BE49-F238E27FC236}">
                <a16:creationId xmlns:a16="http://schemas.microsoft.com/office/drawing/2014/main" id="{4989357B-303A-4D80-B0C1-E185CE07F0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#include &lt;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stdio.h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&gt;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void foo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(long a[]){</a:t>
            </a: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a[0] = 999;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return;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int main(){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long num[5];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num[0] = 0;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foo(num);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printf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(“%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ld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\n”, num[0]);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 </a:t>
            </a:r>
            <a:endParaRPr lang="en-US" altLang="zh-CN" sz="2000" dirty="0">
              <a:solidFill>
                <a:schemeClr val="folHlink"/>
              </a:solidFill>
            </a:endParaRPr>
          </a:p>
        </p:txBody>
      </p:sp>
      <p:sp>
        <p:nvSpPr>
          <p:cNvPr id="17411" name="矩形 67587">
            <a:extLst>
              <a:ext uri="{FF2B5EF4-FFF2-40B4-BE49-F238E27FC236}">
                <a16:creationId xmlns:a16="http://schemas.microsoft.com/office/drawing/2014/main" id="{63F02F60-BFCE-4FE5-92BC-C59BA6290C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3434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7412" name="矩形 67588">
            <a:extLst>
              <a:ext uri="{FF2B5EF4-FFF2-40B4-BE49-F238E27FC236}">
                <a16:creationId xmlns:a16="http://schemas.microsoft.com/office/drawing/2014/main" id="{54AAF20C-D819-49D2-A1CE-99425794BB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7244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7413" name="矩形 67589">
            <a:extLst>
              <a:ext uri="{FF2B5EF4-FFF2-40B4-BE49-F238E27FC236}">
                <a16:creationId xmlns:a16="http://schemas.microsoft.com/office/drawing/2014/main" id="{778D1FB3-73C0-4F7A-83DD-8B5471F84F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54864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7414" name="矩形 67590">
            <a:extLst>
              <a:ext uri="{FF2B5EF4-FFF2-40B4-BE49-F238E27FC236}">
                <a16:creationId xmlns:a16="http://schemas.microsoft.com/office/drawing/2014/main" id="{1133E7FE-EFAD-4B81-9A78-6C220A4CF5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51054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7415" name="矩形 67591">
            <a:extLst>
              <a:ext uri="{FF2B5EF4-FFF2-40B4-BE49-F238E27FC236}">
                <a16:creationId xmlns:a16="http://schemas.microsoft.com/office/drawing/2014/main" id="{7C1212AF-5DB1-4065-B196-BB3B679C1D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58674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7416" name="文本框 67595">
            <a:extLst>
              <a:ext uri="{FF2B5EF4-FFF2-40B4-BE49-F238E27FC236}">
                <a16:creationId xmlns:a16="http://schemas.microsoft.com/office/drawing/2014/main" id="{5CDEEC78-E142-4683-BCE0-C7F6B82445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43434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num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68609">
            <a:extLst>
              <a:ext uri="{FF2B5EF4-FFF2-40B4-BE49-F238E27FC236}">
                <a16:creationId xmlns:a16="http://schemas.microsoft.com/office/drawing/2014/main" id="{36CE5429-FD7C-4B30-9503-F4D25093B4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An Example</a:t>
            </a:r>
          </a:p>
        </p:txBody>
      </p:sp>
      <p:sp>
        <p:nvSpPr>
          <p:cNvPr id="18434" name="文本占位符 68610">
            <a:extLst>
              <a:ext uri="{FF2B5EF4-FFF2-40B4-BE49-F238E27FC236}">
                <a16:creationId xmlns:a16="http://schemas.microsoft.com/office/drawing/2014/main" id="{EB04E9AD-F0FF-4474-A18B-F0741904D1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#include &lt;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stdio.h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&gt;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void foo(long a[]){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a[0] = 999;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return;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long num[5];</a:t>
            </a:r>
            <a:r>
              <a:rPr lang="en-US" altLang="zh-CN" sz="2000" b="1" dirty="0"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  num[0] = 0;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foo(num);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printf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(“%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ld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\n”, num[0]);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 </a:t>
            </a:r>
            <a:endParaRPr lang="en-US" altLang="zh-CN" sz="2000" dirty="0">
              <a:solidFill>
                <a:schemeClr val="folHlink"/>
              </a:solidFill>
            </a:endParaRPr>
          </a:p>
        </p:txBody>
      </p:sp>
      <p:sp>
        <p:nvSpPr>
          <p:cNvPr id="18435" name="矩形 68611">
            <a:extLst>
              <a:ext uri="{FF2B5EF4-FFF2-40B4-BE49-F238E27FC236}">
                <a16:creationId xmlns:a16="http://schemas.microsoft.com/office/drawing/2014/main" id="{61FF4E22-D1D6-4556-9C0E-DD1E912106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3434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 sz="2000"/>
              <a:t>0</a:t>
            </a:r>
          </a:p>
        </p:txBody>
      </p:sp>
      <p:sp>
        <p:nvSpPr>
          <p:cNvPr id="18436" name="矩形 68612">
            <a:extLst>
              <a:ext uri="{FF2B5EF4-FFF2-40B4-BE49-F238E27FC236}">
                <a16:creationId xmlns:a16="http://schemas.microsoft.com/office/drawing/2014/main" id="{303552A5-3DD2-48E1-8E5D-796417DB3A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7244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8437" name="矩形 68613">
            <a:extLst>
              <a:ext uri="{FF2B5EF4-FFF2-40B4-BE49-F238E27FC236}">
                <a16:creationId xmlns:a16="http://schemas.microsoft.com/office/drawing/2014/main" id="{D2215F02-5C0D-4283-A7A6-E72F08FC1D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54864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8438" name="矩形 68614">
            <a:extLst>
              <a:ext uri="{FF2B5EF4-FFF2-40B4-BE49-F238E27FC236}">
                <a16:creationId xmlns:a16="http://schemas.microsoft.com/office/drawing/2014/main" id="{049B4108-8867-42DB-8649-17FB41B709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51054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8439" name="矩形 68615">
            <a:extLst>
              <a:ext uri="{FF2B5EF4-FFF2-40B4-BE49-F238E27FC236}">
                <a16:creationId xmlns:a16="http://schemas.microsoft.com/office/drawing/2014/main" id="{A9765C43-59D4-4CA9-BE3D-7D40A9A507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58674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8440" name="文本框 68618">
            <a:extLst>
              <a:ext uri="{FF2B5EF4-FFF2-40B4-BE49-F238E27FC236}">
                <a16:creationId xmlns:a16="http://schemas.microsoft.com/office/drawing/2014/main" id="{85451184-38FD-42C1-ABFA-32E1F05272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43434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num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标题 69633">
            <a:extLst>
              <a:ext uri="{FF2B5EF4-FFF2-40B4-BE49-F238E27FC236}">
                <a16:creationId xmlns:a16="http://schemas.microsoft.com/office/drawing/2014/main" id="{9D959573-BCF0-4CF9-9CCA-480032AF79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An Example</a:t>
            </a:r>
          </a:p>
        </p:txBody>
      </p:sp>
      <p:sp>
        <p:nvSpPr>
          <p:cNvPr id="19458" name="文本占位符 69634">
            <a:extLst>
              <a:ext uri="{FF2B5EF4-FFF2-40B4-BE49-F238E27FC236}">
                <a16:creationId xmlns:a16="http://schemas.microsoft.com/office/drawing/2014/main" id="{50FBE5DB-C832-44B7-A74C-6993AF2220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#include &lt;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stdio.h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&gt;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void foo(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long a[]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){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a[0] = 999;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return;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long num[5];</a:t>
            </a:r>
            <a:r>
              <a:rPr lang="en-US" altLang="zh-CN" sz="2000" b="1" dirty="0"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  num[0] = 0;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foo(num);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printf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(“%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ld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\n”, num[0]);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  <a:r>
              <a:rPr lang="en-US" altLang="zh-CN" sz="2000" b="1" dirty="0">
                <a:latin typeface="Courier New" panose="02070309020205020404" pitchFamily="49" charset="0"/>
              </a:rPr>
              <a:t> </a:t>
            </a:r>
            <a:endParaRPr lang="en-US" altLang="zh-CN" sz="2000" dirty="0"/>
          </a:p>
        </p:txBody>
      </p:sp>
      <p:sp>
        <p:nvSpPr>
          <p:cNvPr id="19459" name="矩形 69635">
            <a:extLst>
              <a:ext uri="{FF2B5EF4-FFF2-40B4-BE49-F238E27FC236}">
                <a16:creationId xmlns:a16="http://schemas.microsoft.com/office/drawing/2014/main" id="{8E697409-B94F-4953-9A3E-FF2241DB11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3434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 sz="2000"/>
              <a:t>0</a:t>
            </a:r>
          </a:p>
        </p:txBody>
      </p:sp>
      <p:sp>
        <p:nvSpPr>
          <p:cNvPr id="19460" name="矩形 69636">
            <a:extLst>
              <a:ext uri="{FF2B5EF4-FFF2-40B4-BE49-F238E27FC236}">
                <a16:creationId xmlns:a16="http://schemas.microsoft.com/office/drawing/2014/main" id="{6633258F-41A3-4346-BDF0-84C540C209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7244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9461" name="矩形 69637">
            <a:extLst>
              <a:ext uri="{FF2B5EF4-FFF2-40B4-BE49-F238E27FC236}">
                <a16:creationId xmlns:a16="http://schemas.microsoft.com/office/drawing/2014/main" id="{B08855A8-CB40-4127-965D-C70424F43D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54864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9462" name="矩形 69638">
            <a:extLst>
              <a:ext uri="{FF2B5EF4-FFF2-40B4-BE49-F238E27FC236}">
                <a16:creationId xmlns:a16="http://schemas.microsoft.com/office/drawing/2014/main" id="{643324E9-6AB5-45F3-8898-1B61B6727A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51054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9463" name="矩形 69639">
            <a:extLst>
              <a:ext uri="{FF2B5EF4-FFF2-40B4-BE49-F238E27FC236}">
                <a16:creationId xmlns:a16="http://schemas.microsoft.com/office/drawing/2014/main" id="{3134AB36-7B20-488C-A1F9-B6B5B5AB44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58674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9464" name="矩形 69642">
            <a:extLst>
              <a:ext uri="{FF2B5EF4-FFF2-40B4-BE49-F238E27FC236}">
                <a16:creationId xmlns:a16="http://schemas.microsoft.com/office/drawing/2014/main" id="{806A8E20-9D0C-4B3D-871E-780C633540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23622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 sz="2000"/>
              <a:t>a</a:t>
            </a:r>
          </a:p>
        </p:txBody>
      </p:sp>
      <p:sp>
        <p:nvSpPr>
          <p:cNvPr id="19465" name="直接连接符 69643">
            <a:extLst>
              <a:ext uri="{FF2B5EF4-FFF2-40B4-BE49-F238E27FC236}">
                <a16:creationId xmlns:a16="http://schemas.microsoft.com/office/drawing/2014/main" id="{E6E3BF15-86F2-47C7-AED8-CA8E2BB9AF2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2590800"/>
            <a:ext cx="12192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66" name="文本框 69644">
            <a:extLst>
              <a:ext uri="{FF2B5EF4-FFF2-40B4-BE49-F238E27FC236}">
                <a16:creationId xmlns:a16="http://schemas.microsoft.com/office/drawing/2014/main" id="{4F36B28F-AEAE-4A77-9720-F488E51E32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43434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num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标题 70657">
            <a:extLst>
              <a:ext uri="{FF2B5EF4-FFF2-40B4-BE49-F238E27FC236}">
                <a16:creationId xmlns:a16="http://schemas.microsoft.com/office/drawing/2014/main" id="{DFC58DD6-D76B-4AC0-A7DD-4AC49E4F67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An Example</a:t>
            </a:r>
          </a:p>
        </p:txBody>
      </p:sp>
      <p:sp>
        <p:nvSpPr>
          <p:cNvPr id="20482" name="文本占位符 70658">
            <a:extLst>
              <a:ext uri="{FF2B5EF4-FFF2-40B4-BE49-F238E27FC236}">
                <a16:creationId xmlns:a16="http://schemas.microsoft.com/office/drawing/2014/main" id="{9E1BE945-A76F-4FA9-8B50-1424107532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#include &lt;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stdio.h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&gt;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void</a:t>
            </a:r>
            <a:r>
              <a:rPr lang="en-US" altLang="zh-CN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foo(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long a[]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){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a[0] = 999;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return;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long num[5];</a:t>
            </a:r>
            <a:r>
              <a:rPr lang="en-US" altLang="zh-CN" sz="2000" b="1" dirty="0"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  num[0] = 0;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foo(num);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printf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(“%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ld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\n”, num[0]);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  <a:r>
              <a:rPr lang="en-US" altLang="zh-CN" sz="2000" b="1" dirty="0">
                <a:latin typeface="Courier New" panose="02070309020205020404" pitchFamily="49" charset="0"/>
              </a:rPr>
              <a:t> </a:t>
            </a:r>
            <a:endParaRPr lang="en-US" altLang="zh-CN" sz="2000" dirty="0"/>
          </a:p>
        </p:txBody>
      </p:sp>
      <p:sp>
        <p:nvSpPr>
          <p:cNvPr id="20483" name="矩形 70669">
            <a:extLst>
              <a:ext uri="{FF2B5EF4-FFF2-40B4-BE49-F238E27FC236}">
                <a16:creationId xmlns:a16="http://schemas.microsoft.com/office/drawing/2014/main" id="{113BF937-229B-4997-9267-30B5A90CD6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3434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 sz="2000"/>
              <a:t>999</a:t>
            </a:r>
          </a:p>
        </p:txBody>
      </p:sp>
      <p:sp>
        <p:nvSpPr>
          <p:cNvPr id="20484" name="矩形 70670">
            <a:extLst>
              <a:ext uri="{FF2B5EF4-FFF2-40B4-BE49-F238E27FC236}">
                <a16:creationId xmlns:a16="http://schemas.microsoft.com/office/drawing/2014/main" id="{8C35B5BE-89DB-497F-8806-74D40F8E1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7244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20485" name="矩形 70671">
            <a:extLst>
              <a:ext uri="{FF2B5EF4-FFF2-40B4-BE49-F238E27FC236}">
                <a16:creationId xmlns:a16="http://schemas.microsoft.com/office/drawing/2014/main" id="{33E1D228-5DCF-4257-89B5-D61C7D9363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54864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20486" name="矩形 70672">
            <a:extLst>
              <a:ext uri="{FF2B5EF4-FFF2-40B4-BE49-F238E27FC236}">
                <a16:creationId xmlns:a16="http://schemas.microsoft.com/office/drawing/2014/main" id="{9234B305-12BC-4FDA-BB0D-97FAC24FA0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51054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20487" name="矩形 70673">
            <a:extLst>
              <a:ext uri="{FF2B5EF4-FFF2-40B4-BE49-F238E27FC236}">
                <a16:creationId xmlns:a16="http://schemas.microsoft.com/office/drawing/2014/main" id="{A5774E69-262A-426F-8EC8-4D1FFC1852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58674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20488" name="矩形 70674">
            <a:extLst>
              <a:ext uri="{FF2B5EF4-FFF2-40B4-BE49-F238E27FC236}">
                <a16:creationId xmlns:a16="http://schemas.microsoft.com/office/drawing/2014/main" id="{83251D5B-FE37-409B-8DAB-4035444C7C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23622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 sz="2000"/>
              <a:t>a</a:t>
            </a:r>
          </a:p>
        </p:txBody>
      </p:sp>
      <p:sp>
        <p:nvSpPr>
          <p:cNvPr id="20489" name="直接连接符 70675">
            <a:extLst>
              <a:ext uri="{FF2B5EF4-FFF2-40B4-BE49-F238E27FC236}">
                <a16:creationId xmlns:a16="http://schemas.microsoft.com/office/drawing/2014/main" id="{46ED128C-2169-48DD-9D6F-C196DC4F8522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2590800"/>
            <a:ext cx="12192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490" name="文本框 70676">
            <a:extLst>
              <a:ext uri="{FF2B5EF4-FFF2-40B4-BE49-F238E27FC236}">
                <a16:creationId xmlns:a16="http://schemas.microsoft.com/office/drawing/2014/main" id="{464B400A-3DD6-4A1D-954C-5D4E46A9D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43434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num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标题 72705">
            <a:extLst>
              <a:ext uri="{FF2B5EF4-FFF2-40B4-BE49-F238E27FC236}">
                <a16:creationId xmlns:a16="http://schemas.microsoft.com/office/drawing/2014/main" id="{1E1010CF-8ABD-48BD-BA3F-4CAC9B4D17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An Example</a:t>
            </a:r>
          </a:p>
        </p:txBody>
      </p:sp>
      <p:sp>
        <p:nvSpPr>
          <p:cNvPr id="21506" name="文本占位符 72706">
            <a:extLst>
              <a:ext uri="{FF2B5EF4-FFF2-40B4-BE49-F238E27FC236}">
                <a16:creationId xmlns:a16="http://schemas.microsoft.com/office/drawing/2014/main" id="{6D12E552-EB36-4423-8481-43FAA586BE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#include &lt;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stdio.h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&gt;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void</a:t>
            </a:r>
            <a:r>
              <a:rPr lang="en-US" altLang="zh-CN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foo(long a[]){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a[0] = 999;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return;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long num[5];</a:t>
            </a:r>
            <a:r>
              <a:rPr lang="en-US" altLang="zh-CN" sz="2000" b="1" dirty="0"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  num[0] = 0;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foo(num);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  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printf(“%</a:t>
            </a:r>
            <a:r>
              <a:rPr lang="en-US" altLang="zh-CN" sz="20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ld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\n”, num[0]);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  <a:r>
              <a:rPr lang="en-US" altLang="zh-CN" sz="2000" b="1" dirty="0">
                <a:latin typeface="Courier New" panose="02070309020205020404" pitchFamily="49" charset="0"/>
              </a:rPr>
              <a:t> </a:t>
            </a:r>
            <a:endParaRPr lang="en-US" altLang="zh-CN" sz="2000" dirty="0"/>
          </a:p>
        </p:txBody>
      </p:sp>
      <p:sp>
        <p:nvSpPr>
          <p:cNvPr id="21507" name="矩形 72715">
            <a:extLst>
              <a:ext uri="{FF2B5EF4-FFF2-40B4-BE49-F238E27FC236}">
                <a16:creationId xmlns:a16="http://schemas.microsoft.com/office/drawing/2014/main" id="{1C68219D-58A6-4F7B-8B0C-1B03FF3364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3434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 sz="2000"/>
              <a:t>999</a:t>
            </a:r>
          </a:p>
        </p:txBody>
      </p:sp>
      <p:sp>
        <p:nvSpPr>
          <p:cNvPr id="21508" name="矩形 72716">
            <a:extLst>
              <a:ext uri="{FF2B5EF4-FFF2-40B4-BE49-F238E27FC236}">
                <a16:creationId xmlns:a16="http://schemas.microsoft.com/office/drawing/2014/main" id="{44022BEC-5B9A-4B3E-9C48-04D0C7A752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7244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21509" name="矩形 72717">
            <a:extLst>
              <a:ext uri="{FF2B5EF4-FFF2-40B4-BE49-F238E27FC236}">
                <a16:creationId xmlns:a16="http://schemas.microsoft.com/office/drawing/2014/main" id="{3B1AFE9B-AB0F-4601-A839-516CE38232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54864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21510" name="矩形 72718">
            <a:extLst>
              <a:ext uri="{FF2B5EF4-FFF2-40B4-BE49-F238E27FC236}">
                <a16:creationId xmlns:a16="http://schemas.microsoft.com/office/drawing/2014/main" id="{67595C09-7E0C-4C8D-9D51-7C2F3D995E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51054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21511" name="矩形 72719">
            <a:extLst>
              <a:ext uri="{FF2B5EF4-FFF2-40B4-BE49-F238E27FC236}">
                <a16:creationId xmlns:a16="http://schemas.microsoft.com/office/drawing/2014/main" id="{D9819415-17F2-413F-86AB-967485E820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58674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21512" name="文本框 72722">
            <a:extLst>
              <a:ext uri="{FF2B5EF4-FFF2-40B4-BE49-F238E27FC236}">
                <a16:creationId xmlns:a16="http://schemas.microsoft.com/office/drawing/2014/main" id="{E9E3D2BE-28B9-464A-BC81-5DDE8F76E0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43434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num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标题 36865">
            <a:extLst>
              <a:ext uri="{FF2B5EF4-FFF2-40B4-BE49-F238E27FC236}">
                <a16:creationId xmlns:a16="http://schemas.microsoft.com/office/drawing/2014/main" id="{F5CB7D36-9AE7-4B2E-96F6-C5FBDF917E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Overview</a:t>
            </a:r>
          </a:p>
        </p:txBody>
      </p:sp>
      <p:sp>
        <p:nvSpPr>
          <p:cNvPr id="5122" name="文本占位符 36866">
            <a:extLst>
              <a:ext uri="{FF2B5EF4-FFF2-40B4-BE49-F238E27FC236}">
                <a16:creationId xmlns:a16="http://schemas.microsoft.com/office/drawing/2014/main" id="{8AC73617-3A94-4B10-A229-B246307DFA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This lecture:</a:t>
            </a:r>
          </a:p>
          <a:p>
            <a:pPr lvl="1"/>
            <a:r>
              <a:rPr lang="en-US" altLang="zh-CN"/>
              <a:t>Basic character input and output</a:t>
            </a:r>
          </a:p>
          <a:p>
            <a:pPr lvl="1"/>
            <a:r>
              <a:rPr lang="en-US" altLang="zh-CN"/>
              <a:t>Three examples:</a:t>
            </a:r>
          </a:p>
          <a:p>
            <a:pPr lvl="2"/>
            <a:r>
              <a:rPr lang="en-US" altLang="zh-CN"/>
              <a:t>echo input directly to output</a:t>
            </a:r>
          </a:p>
          <a:p>
            <a:pPr lvl="2"/>
            <a:r>
              <a:rPr lang="en-US" altLang="zh-CN"/>
              <a:t>character counting</a:t>
            </a:r>
          </a:p>
          <a:p>
            <a:pPr lvl="2"/>
            <a:r>
              <a:rPr lang="en-US" altLang="zh-CN"/>
              <a:t>line counting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标题 51201">
            <a:extLst>
              <a:ext uri="{FF2B5EF4-FFF2-40B4-BE49-F238E27FC236}">
                <a16:creationId xmlns:a16="http://schemas.microsoft.com/office/drawing/2014/main" id="{5407A061-19DD-4790-ADE0-173C58B947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Char IO</a:t>
            </a:r>
          </a:p>
        </p:txBody>
      </p:sp>
      <p:sp>
        <p:nvSpPr>
          <p:cNvPr id="6146" name="文本占位符 51202">
            <a:extLst>
              <a:ext uri="{FF2B5EF4-FFF2-40B4-BE49-F238E27FC236}">
                <a16:creationId xmlns:a16="http://schemas.microsoft.com/office/drawing/2014/main" id="{9BB3718F-E4EC-4EC4-BBD3-F9521B6D89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400" dirty="0"/>
              <a:t>Including the </a:t>
            </a:r>
            <a:r>
              <a:rPr lang="en-US" altLang="zh-CN" sz="2400" dirty="0">
                <a:solidFill>
                  <a:schemeClr val="hlink"/>
                </a:solidFill>
              </a:rPr>
              <a:t>St</a:t>
            </a:r>
            <a:r>
              <a:rPr lang="en-US" altLang="zh-CN" sz="2400" dirty="0"/>
              <a:t>an</a:t>
            </a:r>
            <a:r>
              <a:rPr lang="en-US" altLang="zh-CN" sz="2400" dirty="0">
                <a:solidFill>
                  <a:schemeClr val="hlink"/>
                </a:solidFill>
              </a:rPr>
              <a:t>d</a:t>
            </a:r>
            <a:r>
              <a:rPr lang="en-US" altLang="zh-CN" sz="2400" dirty="0"/>
              <a:t>ard </a:t>
            </a:r>
            <a:r>
              <a:rPr lang="en-US" altLang="zh-CN" sz="2400" dirty="0">
                <a:solidFill>
                  <a:schemeClr val="hlink"/>
                </a:solidFill>
              </a:rPr>
              <a:t>I</a:t>
            </a:r>
            <a:r>
              <a:rPr lang="en-US" altLang="zh-CN" sz="2400" dirty="0"/>
              <a:t>nput/</a:t>
            </a:r>
            <a:r>
              <a:rPr lang="en-US" altLang="zh-CN" sz="2400" dirty="0">
                <a:solidFill>
                  <a:schemeClr val="hlink"/>
                </a:solidFill>
              </a:rPr>
              <a:t>O</a:t>
            </a:r>
            <a:r>
              <a:rPr lang="en-US" altLang="zh-CN" sz="2400" dirty="0"/>
              <a:t>utput (</a:t>
            </a:r>
            <a:r>
              <a:rPr lang="en-US" altLang="zh-CN" sz="2400" dirty="0" err="1"/>
              <a:t>stdio</a:t>
            </a:r>
            <a:r>
              <a:rPr lang="en-US" altLang="zh-CN" sz="2400" dirty="0"/>
              <a:t>) library</a:t>
            </a:r>
          </a:p>
          <a:p>
            <a:pPr lvl="1">
              <a:lnSpc>
                <a:spcPct val="90000"/>
              </a:lnSpc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#include &lt;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stdio.h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&gt;</a:t>
            </a:r>
            <a:r>
              <a:rPr lang="en-US" altLang="zh-CN" sz="2000" dirty="0">
                <a:solidFill>
                  <a:srgbClr val="0432FF"/>
                </a:solidFill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zh-CN" sz="2000" dirty="0"/>
              <a:t>Makes names of functions, variables, and macros visible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n-US" altLang="zh-CN" sz="2400" dirty="0"/>
              <a:t>Read a single character</a:t>
            </a:r>
          </a:p>
          <a:p>
            <a:pPr lvl="1">
              <a:lnSpc>
                <a:spcPct val="90000"/>
              </a:lnSpc>
            </a:pPr>
            <a:r>
              <a:rPr lang="en-US" altLang="zh-CN" sz="2000" dirty="0"/>
              <a:t>Read and returns a single character from the text stream </a:t>
            </a:r>
            <a:r>
              <a:rPr lang="en-US" altLang="zh-CN" sz="2000" dirty="0">
                <a:latin typeface="Helvetica" panose="020B0604020202020204" pitchFamily="34" charset="0"/>
              </a:rPr>
              <a:t>“</a:t>
            </a:r>
            <a:r>
              <a:rPr lang="en-US" altLang="zh-CN" sz="2000" dirty="0"/>
              <a:t>standard in</a:t>
            </a:r>
            <a:r>
              <a:rPr lang="en-US" altLang="zh-CN" sz="2000" dirty="0">
                <a:latin typeface="Helvetica" panose="020B0604020202020204" pitchFamily="34" charset="0"/>
              </a:rPr>
              <a:t>”</a:t>
            </a:r>
            <a:r>
              <a:rPr lang="en-US" altLang="zh-CN" sz="2000" dirty="0"/>
              <a:t> (stdin)</a:t>
            </a:r>
          </a:p>
          <a:p>
            <a:pPr lvl="1">
              <a:lnSpc>
                <a:spcPct val="90000"/>
              </a:lnSpc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getchar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();</a:t>
            </a:r>
          </a:p>
          <a:p>
            <a:pPr>
              <a:lnSpc>
                <a:spcPct val="90000"/>
              </a:lnSpc>
            </a:pPr>
            <a:r>
              <a:rPr lang="en-US" altLang="zh-CN" sz="2400" dirty="0"/>
              <a:t>Write a single character</a:t>
            </a:r>
          </a:p>
          <a:p>
            <a:pPr lvl="1">
              <a:lnSpc>
                <a:spcPct val="90000"/>
              </a:lnSpc>
            </a:pPr>
            <a:r>
              <a:rPr lang="en-US" altLang="zh-CN" sz="2000" dirty="0"/>
              <a:t>Writes a single character c to </a:t>
            </a:r>
            <a:r>
              <a:rPr lang="en-US" altLang="zh-CN" sz="2000" dirty="0">
                <a:latin typeface="Helvetica" panose="020B0604020202020204" pitchFamily="34" charset="0"/>
              </a:rPr>
              <a:t>“</a:t>
            </a:r>
            <a:r>
              <a:rPr lang="en-US" altLang="zh-CN" sz="2000" dirty="0"/>
              <a:t>standard out</a:t>
            </a:r>
            <a:r>
              <a:rPr lang="en-US" altLang="zh-CN" sz="2000" dirty="0">
                <a:latin typeface="Helvetica" panose="020B0604020202020204" pitchFamily="34" charset="0"/>
              </a:rPr>
              <a:t>”</a:t>
            </a:r>
            <a:r>
              <a:rPr lang="en-US" altLang="zh-CN" sz="2000" dirty="0"/>
              <a:t> (</a:t>
            </a:r>
            <a:r>
              <a:rPr lang="en-US" altLang="zh-CN" sz="2000" dirty="0" err="1"/>
              <a:t>stdout</a:t>
            </a:r>
            <a:r>
              <a:rPr lang="en-US" altLang="zh-CN" sz="2000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putchar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(int c);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标题 52225">
            <a:extLst>
              <a:ext uri="{FF2B5EF4-FFF2-40B4-BE49-F238E27FC236}">
                <a16:creationId xmlns:a16="http://schemas.microsoft.com/office/drawing/2014/main" id="{A38DFE29-60F9-4B52-BFB5-61893E2275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Sample Code</a:t>
            </a:r>
          </a:p>
        </p:txBody>
      </p:sp>
      <p:sp>
        <p:nvSpPr>
          <p:cNvPr id="7170" name="文本占位符 52226">
            <a:extLst>
              <a:ext uri="{FF2B5EF4-FFF2-40B4-BE49-F238E27FC236}">
                <a16:creationId xmlns:a16="http://schemas.microsoft.com/office/drawing/2014/main" id="{1B6F2D76-9CDD-4CEF-A318-223E7BEFB7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#include &lt;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stdio.h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&gt;</a:t>
            </a: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int main(){</a:t>
            </a: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int c;</a:t>
            </a: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  <a:p>
            <a:pPr>
              <a:lnSpc>
                <a:spcPct val="2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c = </a:t>
            </a:r>
            <a:r>
              <a:rPr lang="en-US" altLang="zh-CN" sz="20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getchar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();</a:t>
            </a: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	</a:t>
            </a:r>
            <a:r>
              <a:rPr lang="en-US" altLang="zh-CN" sz="20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putchar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(c);</a:t>
            </a: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  <a:p>
            <a:pPr>
              <a:lnSpc>
                <a:spcPct val="2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return 0;</a:t>
            </a: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标题 54273">
            <a:extLst>
              <a:ext uri="{FF2B5EF4-FFF2-40B4-BE49-F238E27FC236}">
                <a16:creationId xmlns:a16="http://schemas.microsoft.com/office/drawing/2014/main" id="{79FB14D9-2715-493E-B379-C02674C7C8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Read Ten Chars</a:t>
            </a:r>
          </a:p>
        </p:txBody>
      </p:sp>
      <p:sp>
        <p:nvSpPr>
          <p:cNvPr id="8194" name="文本占位符 54274">
            <a:extLst>
              <a:ext uri="{FF2B5EF4-FFF2-40B4-BE49-F238E27FC236}">
                <a16:creationId xmlns:a16="http://schemas.microsoft.com/office/drawing/2014/main" id="{D8D381A9-259C-45D4-9ABD-32E07CAC84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#include &lt;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stdio.h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&gt;</a:t>
            </a: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int main(){</a:t>
            </a: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int c;</a:t>
            </a: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int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for(</a:t>
            </a:r>
            <a:r>
              <a:rPr lang="en-US" altLang="zh-CN" sz="20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=0; </a:t>
            </a:r>
            <a:r>
              <a:rPr lang="en-US" altLang="zh-CN" sz="20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&lt;10; </a:t>
            </a:r>
            <a:r>
              <a:rPr lang="en-US" altLang="zh-CN" sz="20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++){</a:t>
            </a:r>
          </a:p>
          <a:p>
            <a:pPr>
              <a:lnSpc>
                <a:spcPct val="2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	  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c =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getchar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();</a:t>
            </a: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	 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putchar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(c);</a:t>
            </a: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	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  <a:p>
            <a:pPr>
              <a:lnSpc>
                <a:spcPct val="2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return 0;</a:t>
            </a: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标题 56321">
            <a:extLst>
              <a:ext uri="{FF2B5EF4-FFF2-40B4-BE49-F238E27FC236}">
                <a16:creationId xmlns:a16="http://schemas.microsoft.com/office/drawing/2014/main" id="{DCBD9B64-98EE-47BC-BAC6-62710D6385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Infinite IO</a:t>
            </a:r>
          </a:p>
        </p:txBody>
      </p:sp>
      <p:sp>
        <p:nvSpPr>
          <p:cNvPr id="9218" name="文本占位符 56322">
            <a:extLst>
              <a:ext uri="{FF2B5EF4-FFF2-40B4-BE49-F238E27FC236}">
                <a16:creationId xmlns:a16="http://schemas.microsoft.com/office/drawing/2014/main" id="{A0B3D84D-CCD8-41F2-8954-4CC85247E5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3389312" cy="4114800"/>
          </a:xfrm>
        </p:spPr>
        <p:txBody>
          <a:bodyPr/>
          <a:lstStyle/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#include &lt;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stdio.h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&gt;</a:t>
            </a: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int main(){</a:t>
            </a: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int c;</a:t>
            </a: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for(;;){</a:t>
            </a:r>
          </a:p>
          <a:p>
            <a:pPr>
              <a:lnSpc>
                <a:spcPct val="2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	  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c =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getchar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();</a:t>
            </a: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	 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putchar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(c);</a:t>
            </a: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	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  <a:p>
            <a:pPr>
              <a:lnSpc>
                <a:spcPct val="2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return 0;</a:t>
            </a: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56327" name="矩形 56326">
            <a:extLst>
              <a:ext uri="{FF2B5EF4-FFF2-40B4-BE49-F238E27FC236}">
                <a16:creationId xmlns:a16="http://schemas.microsoft.com/office/drawing/2014/main" id="{7F343513-7F62-4971-AFEF-E855909C52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057400"/>
            <a:ext cx="338931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7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or a while version</a:t>
            </a:r>
          </a:p>
          <a:p>
            <a:pPr>
              <a:lnSpc>
                <a:spcPct val="7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#include &lt;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stdio.h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&gt;</a:t>
            </a:r>
          </a:p>
          <a:p>
            <a:pPr>
              <a:lnSpc>
                <a:spcPct val="7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int main(){</a:t>
            </a:r>
          </a:p>
          <a:p>
            <a:pPr>
              <a:lnSpc>
                <a:spcPct val="7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int c;</a:t>
            </a:r>
          </a:p>
          <a:p>
            <a:pPr>
              <a:lnSpc>
                <a:spcPct val="7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</a:t>
            </a:r>
          </a:p>
          <a:p>
            <a:pPr>
              <a:lnSpc>
                <a:spcPct val="7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while(1){</a:t>
            </a:r>
          </a:p>
          <a:p>
            <a:pPr>
              <a:lnSpc>
                <a:spcPct val="2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	  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c =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getchar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();</a:t>
            </a:r>
          </a:p>
          <a:p>
            <a:pPr>
              <a:lnSpc>
                <a:spcPct val="7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	 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putchar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(c);</a:t>
            </a:r>
          </a:p>
          <a:p>
            <a:pPr>
              <a:lnSpc>
                <a:spcPct val="7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	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7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  <a:p>
            <a:pPr>
              <a:lnSpc>
                <a:spcPct val="2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return 0;</a:t>
            </a:r>
          </a:p>
          <a:p>
            <a:pPr>
              <a:lnSpc>
                <a:spcPct val="7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标题 58369">
            <a:extLst>
              <a:ext uri="{FF2B5EF4-FFF2-40B4-BE49-F238E27FC236}">
                <a16:creationId xmlns:a16="http://schemas.microsoft.com/office/drawing/2014/main" id="{D578AD7D-3E1C-4838-89DF-1087E26901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Conditional IO</a:t>
            </a:r>
          </a:p>
        </p:txBody>
      </p:sp>
      <p:sp>
        <p:nvSpPr>
          <p:cNvPr id="10242" name="文本占位符 58370">
            <a:extLst>
              <a:ext uri="{FF2B5EF4-FFF2-40B4-BE49-F238E27FC236}">
                <a16:creationId xmlns:a16="http://schemas.microsoft.com/office/drawing/2014/main" id="{2A0193BA-4457-401B-9BFC-AEC7AEE18B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#include &lt;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stdio.h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&gt;</a:t>
            </a: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int main(){</a:t>
            </a: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int c;</a:t>
            </a: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c =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getchar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();</a:t>
            </a: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while(c != ‘a’){</a:t>
            </a:r>
          </a:p>
          <a:p>
            <a:pPr>
              <a:lnSpc>
                <a:spcPct val="2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	  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c =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getchar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();</a:t>
            </a: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	 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putchar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(c);</a:t>
            </a: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	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  <a:p>
            <a:pPr>
              <a:lnSpc>
                <a:spcPct val="2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return 0;</a:t>
            </a: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标题 59393">
            <a:extLst>
              <a:ext uri="{FF2B5EF4-FFF2-40B4-BE49-F238E27FC236}">
                <a16:creationId xmlns:a16="http://schemas.microsoft.com/office/drawing/2014/main" id="{3FBBBFF0-8505-4C1F-954F-9C33F16C77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Character Counting</a:t>
            </a:r>
          </a:p>
        </p:txBody>
      </p:sp>
      <p:sp>
        <p:nvSpPr>
          <p:cNvPr id="11266" name="文本占位符 59394">
            <a:extLst>
              <a:ext uri="{FF2B5EF4-FFF2-40B4-BE49-F238E27FC236}">
                <a16:creationId xmlns:a16="http://schemas.microsoft.com/office/drawing/2014/main" id="{CEC2CEA4-B2EE-4423-B9C8-9E9E52495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/* count characters in input */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#include &lt;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stdio.h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&gt;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int main(){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long int</a:t>
            </a:r>
            <a:r>
              <a:rPr lang="zh-CN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nc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= 0;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while(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getchar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() != EOF)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 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nc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++;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printf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("%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ld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\n",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nc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);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 </a:t>
            </a:r>
          </a:p>
        </p:txBody>
      </p:sp>
      <p:grpSp>
        <p:nvGrpSpPr>
          <p:cNvPr id="59398" name="组合 59397">
            <a:extLst>
              <a:ext uri="{FF2B5EF4-FFF2-40B4-BE49-F238E27FC236}">
                <a16:creationId xmlns:a16="http://schemas.microsoft.com/office/drawing/2014/main" id="{D0F73B3E-4B59-49EC-8CFC-A1E0CBE27779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4114800"/>
            <a:ext cx="3962400" cy="1550988"/>
            <a:chOff x="3120" y="2784"/>
            <a:chExt cx="2496" cy="977"/>
          </a:xfrm>
        </p:grpSpPr>
        <p:sp>
          <p:nvSpPr>
            <p:cNvPr id="11268" name="文本框 59395">
              <a:extLst>
                <a:ext uri="{FF2B5EF4-FFF2-40B4-BE49-F238E27FC236}">
                  <a16:creationId xmlns:a16="http://schemas.microsoft.com/office/drawing/2014/main" id="{06F36E8D-A091-4B24-AC65-11E50A441A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0" y="2928"/>
              <a:ext cx="2016" cy="8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EOF: Platform dependent:</a:t>
              </a:r>
            </a:p>
            <a:p>
              <a:pPr>
                <a:spcBef>
                  <a:spcPct val="50000"/>
                </a:spcBef>
              </a:pPr>
              <a:r>
                <a:rPr lang="en-US" altLang="zh-CN" sz="2000"/>
                <a:t>Ctrl-D on Linux/Mac</a:t>
              </a:r>
            </a:p>
            <a:p>
              <a:pPr>
                <a:spcBef>
                  <a:spcPct val="50000"/>
                </a:spcBef>
              </a:pPr>
              <a:r>
                <a:rPr lang="en-US" altLang="zh-CN" sz="2000"/>
                <a:t>Ctrl-Z on Windows</a:t>
              </a:r>
            </a:p>
          </p:txBody>
        </p:sp>
        <p:sp>
          <p:nvSpPr>
            <p:cNvPr id="11269" name="直接连接符 59396">
              <a:extLst>
                <a:ext uri="{FF2B5EF4-FFF2-40B4-BE49-F238E27FC236}">
                  <a16:creationId xmlns:a16="http://schemas.microsoft.com/office/drawing/2014/main" id="{A18A6F80-BF7B-46B8-8CE4-F46075C7EF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120" y="2784"/>
              <a:ext cx="52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标题 61441">
            <a:extLst>
              <a:ext uri="{FF2B5EF4-FFF2-40B4-BE49-F238E27FC236}">
                <a16:creationId xmlns:a16="http://schemas.microsoft.com/office/drawing/2014/main" id="{3FB19E9E-C652-4D05-B0D4-65DF07B5BD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Line Counting</a:t>
            </a:r>
          </a:p>
        </p:txBody>
      </p:sp>
      <p:sp>
        <p:nvSpPr>
          <p:cNvPr id="12290" name="文本占位符 61442">
            <a:extLst>
              <a:ext uri="{FF2B5EF4-FFF2-40B4-BE49-F238E27FC236}">
                <a16:creationId xmlns:a16="http://schemas.microsoft.com/office/drawing/2014/main" id="{8EC14B4F-7038-4756-89E2-0B90767875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/* count lines in input */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long numLines = 0;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c;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while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((c=getchar()) != EOF)</a:t>
            </a:r>
            <a:endParaRPr lang="en-US" altLang="zh-CN" sz="20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    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if(c == ‘\n’)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      numLines++;</a:t>
            </a:r>
            <a:r>
              <a:rPr lang="en-US" altLang="zh-CN" sz="2000" b="1"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 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printf("%ld\n", numLines);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 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c2b296ae-63c2-4868-a38e-05f710b55766"/>
  <p:tag name="COMMONDATA" val="eyJoZGlkIjoiYmNiMDViODIzZGE0MTkwNmNjOTQxNWU1YWMyZjBiZDAifQ=="/>
</p:tagLst>
</file>

<file path=ppt/theme/theme1.xml><?xml version="1.0" encoding="utf-8"?>
<a:theme xmlns:a="http://schemas.openxmlformats.org/drawingml/2006/main" name="Blends">
  <a:themeElements>
    <a:clrScheme name="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0"/>
      </a:accent5>
      <a:accent6>
        <a:srgbClr val="E5B900"/>
      </a:accent6>
      <a:hlink>
        <a:srgbClr val="FF0000"/>
      </a:hlink>
      <a:folHlink>
        <a:srgbClr val="3333CC"/>
      </a:folHlink>
    </a:clrScheme>
    <a:fontScheme name="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16</TotalTime>
  <Words>1066</Words>
  <Application>Microsoft Macintosh PowerPoint</Application>
  <PresentationFormat>全屏显示(4:3)</PresentationFormat>
  <Paragraphs>277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4" baseType="lpstr">
      <vt:lpstr>Arial</vt:lpstr>
      <vt:lpstr>Courier New</vt:lpstr>
      <vt:lpstr>Helvetica</vt:lpstr>
      <vt:lpstr>Tahoma</vt:lpstr>
      <vt:lpstr>Wingdings</vt:lpstr>
      <vt:lpstr>Blends</vt:lpstr>
      <vt:lpstr>Character Input and Output</vt:lpstr>
      <vt:lpstr>Overview</vt:lpstr>
      <vt:lpstr>Char IO</vt:lpstr>
      <vt:lpstr>Sample Code</vt:lpstr>
      <vt:lpstr>Read Ten Chars</vt:lpstr>
      <vt:lpstr>Infinite IO</vt:lpstr>
      <vt:lpstr>Conditional IO</vt:lpstr>
      <vt:lpstr>Character Counting</vt:lpstr>
      <vt:lpstr>Line Counting</vt:lpstr>
      <vt:lpstr>Arrays</vt:lpstr>
      <vt:lpstr>A First (seemingly Stupid) Try</vt:lpstr>
      <vt:lpstr>Arrays</vt:lpstr>
      <vt:lpstr>Essence of Array</vt:lpstr>
      <vt:lpstr>An Example</vt:lpstr>
      <vt:lpstr>An Example</vt:lpstr>
      <vt:lpstr>An Example</vt:lpstr>
      <vt:lpstr>An Example</vt:lpstr>
      <vt:lpstr>An 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charIO</dc:title>
  <dc:subject>Baojian Hua</dc:subject>
  <dc:creator>admin</dc:creator>
  <cp:lastModifiedBy>Microsoft Office User</cp:lastModifiedBy>
  <cp:revision>967</cp:revision>
  <dcterms:created xsi:type="dcterms:W3CDTF">2022-09-16T12:46:07Z</dcterms:created>
  <dcterms:modified xsi:type="dcterms:W3CDTF">2024-09-11T09:15:05Z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ICV">
    <vt:lpwstr>3B9865664BB74044AFC2D426E27D2612</vt:lpwstr>
  </property>
  <property fmtid="{D5CDD505-2E9C-101B-9397-08002B2CF9AE}" pid="4" name="KSOProductBuildVer">
    <vt:lpwstr>2052-11.1.0.12358</vt:lpwstr>
  </property>
</Properties>
</file>